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9" r:id="rId8"/>
    <p:sldId id="268" r:id="rId9"/>
    <p:sldId id="261" r:id="rId10"/>
    <p:sldId id="271" r:id="rId11"/>
    <p:sldId id="266" r:id="rId12"/>
    <p:sldId id="267" r:id="rId13"/>
    <p:sldId id="262" r:id="rId14"/>
    <p:sldId id="263" r:id="rId15"/>
    <p:sldId id="270" r:id="rId16"/>
    <p:sldId id="264" r:id="rId17"/>
    <p:sldId id="265" r:id="rId18"/>
  </p:sldIdLst>
  <p:sldSz cx="9144000" cy="5143500" type="screen16x9"/>
  <p:notesSz cx="6858000" cy="9144000"/>
  <p:embeddedFontLst>
    <p:embeddedFont>
      <p:font typeface="Economica" panose="020B060402020202020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20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ef3356fc3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ef3356fc3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ef3356fc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ef3356fc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16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ef3356fc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ef3356fc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000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0ef3356fc3_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0ef3356fc3_4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ef3356fc3_4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0ef3356fc3_4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ef3356fc3_4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0ef3356fc3_4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59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ef3356fc3_4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0ef3356fc3_4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ef3356fc3_4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0ef3356fc3_4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ef3356fc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ef3356fc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ef3356fc3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0ef3356fc3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ef3356fc3_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ef3356fc3_4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ef3356fc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ef3356fc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ef3356fc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ef3356fc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87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ef3356fc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ef3356fc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25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ef3356fc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ef3356fc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ef3356fc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ef3356fc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35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6" name="Google Shape;56;p14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2" name="Google Shape;62;p15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" name="Google Shape;88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ctrTitle"/>
          </p:nvPr>
        </p:nvSpPr>
        <p:spPr>
          <a:xfrm>
            <a:off x="2863800" y="1444224"/>
            <a:ext cx="3054600" cy="61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Chapter 6 - Writing Your Story  </a:t>
            </a:r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subTitle" idx="1"/>
          </p:nvPr>
        </p:nvSpPr>
        <p:spPr>
          <a:xfrm>
            <a:off x="2643600" y="2696343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Imagining Life on the Steamboat</a:t>
            </a:r>
            <a:endParaRPr sz="3000" b="1"/>
          </a:p>
        </p:txBody>
      </p:sp>
      <p:pic>
        <p:nvPicPr>
          <p:cNvPr id="109" name="Google Shape;1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0" y="3442899"/>
            <a:ext cx="2254675" cy="170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/>
          </p:nvPr>
        </p:nvSpPr>
        <p:spPr>
          <a:xfrm>
            <a:off x="311700" y="14967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6 Big Questions</a:t>
            </a:r>
            <a:endParaRPr b="1" dirty="0"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1"/>
          </p:nvPr>
        </p:nvSpPr>
        <p:spPr>
          <a:xfrm>
            <a:off x="360191" y="872250"/>
            <a:ext cx="8520600" cy="16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b="1" i="1" dirty="0">
                <a:solidFill>
                  <a:schemeClr val="accent1"/>
                </a:solidFill>
              </a:rPr>
              <a:t>What books have been written about steamboats?</a:t>
            </a: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834B4-DF27-5F20-F0E3-53DF0A79E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220" y="1450181"/>
            <a:ext cx="2968007" cy="345757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6E0A32-A171-D89D-4155-AD564E9A2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1500545"/>
            <a:ext cx="4890682" cy="340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24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/>
          </p:nvPr>
        </p:nvSpPr>
        <p:spPr>
          <a:xfrm>
            <a:off x="311700" y="409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6 Big Questions</a:t>
            </a:r>
            <a:endParaRPr b="1" dirty="0"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1"/>
          </p:nvPr>
        </p:nvSpPr>
        <p:spPr>
          <a:xfrm>
            <a:off x="360192" y="704316"/>
            <a:ext cx="8520600" cy="16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b="1" i="1" dirty="0">
                <a:solidFill>
                  <a:schemeClr val="accent1"/>
                </a:solidFill>
              </a:rPr>
              <a:t>What books have been written about steamboats?</a:t>
            </a: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1032B-513C-9D38-C9DC-F45C63087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92" y="1295906"/>
            <a:ext cx="3609136" cy="356898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E7A3E3-DE8A-76EE-1751-D22AC1AC0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82" y="1295906"/>
            <a:ext cx="2615392" cy="36427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B2043-BC86-1EDB-A90E-AEACB5FD75F7}"/>
              </a:ext>
            </a:extLst>
          </p:cNvPr>
          <p:cNvSpPr txBox="1"/>
          <p:nvPr/>
        </p:nvSpPr>
        <p:spPr>
          <a:xfrm>
            <a:off x="4523509" y="2209346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an ad in the newspaper.</a:t>
            </a:r>
          </a:p>
        </p:txBody>
      </p:sp>
    </p:spTree>
    <p:extLst>
      <p:ext uri="{BB962C8B-B14F-4D97-AF65-F5344CB8AC3E}">
        <p14:creationId xmlns:p14="http://schemas.microsoft.com/office/powerpoint/2010/main" val="3089959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>
            <a:spLocks noGrp="1"/>
          </p:cNvSpPr>
          <p:nvPr>
            <p:ph type="title"/>
          </p:nvPr>
        </p:nvSpPr>
        <p:spPr>
          <a:xfrm>
            <a:off x="773700" y="563825"/>
            <a:ext cx="7596600" cy="85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Characters</a:t>
            </a:r>
            <a:endParaRPr/>
          </a:p>
        </p:txBody>
      </p:sp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1864">
            <a:off x="5658525" y="1404650"/>
            <a:ext cx="3084375" cy="30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1"/>
          <p:cNvSpPr txBox="1"/>
          <p:nvPr/>
        </p:nvSpPr>
        <p:spPr>
          <a:xfrm>
            <a:off x="589825" y="1635700"/>
            <a:ext cx="74556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are you on the Steamboat in your story?</a:t>
            </a:r>
            <a:endParaRPr sz="18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■"/>
            </a:pPr>
            <a:r>
              <a:rPr lang="en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Child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■"/>
            </a:pPr>
            <a:r>
              <a:rPr lang="en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Adult traveler 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■"/>
            </a:pPr>
            <a:r>
              <a:rPr lang="en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Adult/Child Worker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Are you traveling or working with someone</a:t>
            </a:r>
            <a:r>
              <a:rPr lang="en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18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do you and George become friends?</a:t>
            </a:r>
            <a:endParaRPr sz="18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>
            <a:spLocks noGrp="1"/>
          </p:cNvSpPr>
          <p:nvPr>
            <p:ph type="title"/>
          </p:nvPr>
        </p:nvSpPr>
        <p:spPr>
          <a:xfrm>
            <a:off x="883800" y="401100"/>
            <a:ext cx="7596600" cy="8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pic>
        <p:nvPicPr>
          <p:cNvPr id="153" name="Google Shape;153;p32" title="Pencil writing, stationery illustration. Free | Free Photo - rawpixe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1375" y="2767272"/>
            <a:ext cx="2195324" cy="2195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2"/>
          <p:cNvSpPr txBox="1"/>
          <p:nvPr/>
        </p:nvSpPr>
        <p:spPr>
          <a:xfrm>
            <a:off x="1387125" y="1384950"/>
            <a:ext cx="5117100" cy="2095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is  the summary of your story?</a:t>
            </a:r>
            <a:endParaRPr sz="18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Storyboard your story</a:t>
            </a:r>
            <a:endParaRPr sz="18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2" title="Pencil writing, stationery illustration. Free | Free Photo - rawpixe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1375" y="2767272"/>
            <a:ext cx="2195324" cy="219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C49102-354A-8DB8-C0D8-11B2C58E2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" y="66418"/>
            <a:ext cx="6795655" cy="47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EE2BCC-5753-8109-8DAE-5FDBB4BBD62C}"/>
              </a:ext>
            </a:extLst>
          </p:cNvPr>
          <p:cNvSpPr txBox="1"/>
          <p:nvPr/>
        </p:nvSpPr>
        <p:spPr>
          <a:xfrm>
            <a:off x="6791375" y="631728"/>
            <a:ext cx="1771378" cy="640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2">
              <a:lnSpc>
                <a:spcPct val="115000"/>
              </a:lnSpc>
              <a:buClr>
                <a:schemeClr val="dk1"/>
              </a:buClr>
              <a:buSzPts val="1800"/>
            </a:pP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Let’s </a:t>
            </a:r>
            <a:r>
              <a:rPr lang="en-US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114300" lvl="2">
              <a:lnSpc>
                <a:spcPct val="115000"/>
              </a:lnSpc>
              <a:buClr>
                <a:schemeClr val="dk1"/>
              </a:buClr>
              <a:buSzPts val="1800"/>
            </a:pPr>
            <a:r>
              <a:rPr lang="en-US" sz="16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Storyboard</a:t>
            </a:r>
          </a:p>
        </p:txBody>
      </p:sp>
    </p:spTree>
    <p:extLst>
      <p:ext uri="{BB962C8B-B14F-4D97-AF65-F5344CB8AC3E}">
        <p14:creationId xmlns:p14="http://schemas.microsoft.com/office/powerpoint/2010/main" val="119968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74001" cy="490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13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2375000"/>
            <a:ext cx="7600950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>
            <a:spLocks noGrp="1"/>
          </p:cNvSpPr>
          <p:nvPr>
            <p:ph type="title"/>
          </p:nvPr>
        </p:nvSpPr>
        <p:spPr>
          <a:xfrm>
            <a:off x="531900" y="393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TEACHER</a:t>
            </a:r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Pre-reading class</a:t>
            </a:r>
            <a:r>
              <a:rPr lang="en"/>
              <a:t> discussions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Front-load Big Questions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Introduce students </a:t>
            </a:r>
            <a:r>
              <a:rPr lang="en" b="1">
                <a:solidFill>
                  <a:srgbClr val="1155CC"/>
                </a:solidFill>
              </a:rPr>
              <a:t>efpcs.org Chapter 6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Discuss character</a:t>
            </a:r>
            <a:endParaRPr b="1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Discuss plotlines or storyboarding</a:t>
            </a:r>
            <a:endParaRPr b="1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Discuss writing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6" name="Google Shape;116;p26" title="File:Clipboard check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625" y="1189625"/>
            <a:ext cx="3171425" cy="317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>
            <a:spLocks noGrp="1"/>
          </p:cNvSpPr>
          <p:nvPr>
            <p:ph type="title"/>
          </p:nvPr>
        </p:nvSpPr>
        <p:spPr>
          <a:xfrm>
            <a:off x="600700" y="1759275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Big Questions</a:t>
            </a:r>
            <a:endParaRPr b="1"/>
          </a:p>
        </p:txBody>
      </p:sp>
      <p:pic>
        <p:nvPicPr>
          <p:cNvPr id="122" name="Google Shape;122;p27" title="Thinking boy vector image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4700" y="2364200"/>
            <a:ext cx="2779301" cy="277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Chapter 6 Big Questions</a:t>
            </a:r>
            <a:endParaRPr b="1"/>
          </a:p>
        </p:txBody>
      </p:sp>
      <p:sp>
        <p:nvSpPr>
          <p:cNvPr id="128" name="Google Shape;128;p28"/>
          <p:cNvSpPr txBox="1">
            <a:spLocks noGrp="1"/>
          </p:cNvSpPr>
          <p:nvPr>
            <p:ph type="body" idx="1"/>
          </p:nvPr>
        </p:nvSpPr>
        <p:spPr>
          <a:xfrm>
            <a:off x="311700" y="1453300"/>
            <a:ext cx="8520600" cy="28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Where do </a:t>
            </a:r>
            <a:r>
              <a:rPr lang="en" b="1"/>
              <a:t>WRITERS get their ideas </a:t>
            </a:r>
            <a:r>
              <a:rPr lang="en"/>
              <a:t>about their stories?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Chapter 6 Big Questions</a:t>
            </a:r>
            <a:endParaRPr b="1"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437550" y="1335300"/>
            <a:ext cx="8520600" cy="28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b="1" dirty="0">
                <a:solidFill>
                  <a:schemeClr val="accent1"/>
                </a:solidFill>
              </a:rPr>
              <a:t>What kinds of things did people experience while on the steamboat?</a:t>
            </a:r>
            <a:endParaRPr b="1" dirty="0">
              <a:solidFill>
                <a:schemeClr val="accen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742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What would you see in the water?</a:t>
            </a:r>
          </a:p>
          <a:p>
            <a:pPr marL="742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What would you see on the land as you passed by?</a:t>
            </a:r>
          </a:p>
          <a:p>
            <a:pPr marL="742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How many decks on the steamboat?</a:t>
            </a:r>
          </a:p>
          <a:p>
            <a:pPr marL="7429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Who else traveled on the steamboat?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372D2-0021-377E-DDE7-D2D9F98F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55" y="160684"/>
            <a:ext cx="8125690" cy="48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2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Chapter 6 Big Questions</a:t>
            </a:r>
            <a:endParaRPr b="1"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437550" y="1335300"/>
            <a:ext cx="8520600" cy="28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b="1" dirty="0">
                <a:solidFill>
                  <a:schemeClr val="accent1"/>
                </a:solidFill>
              </a:rPr>
              <a:t>What kinds of things did people experience while on the steamboat?</a:t>
            </a:r>
            <a:endParaRPr b="1" dirty="0">
              <a:solidFill>
                <a:schemeClr val="accen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742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Were there animals on the steamboat?</a:t>
            </a:r>
          </a:p>
          <a:p>
            <a:pPr marL="742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Did storms occur while traveling?</a:t>
            </a:r>
          </a:p>
          <a:p>
            <a:pPr marL="742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What happened if someone fell overboard?</a:t>
            </a:r>
          </a:p>
          <a:p>
            <a:pPr marL="742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Did the steamboat stop at towns along the way?</a:t>
            </a:r>
          </a:p>
          <a:p>
            <a:pPr marL="742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Did the steamboats race on the river? </a:t>
            </a:r>
            <a:endParaRPr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 dirty="0"/>
          </a:p>
        </p:txBody>
      </p:sp>
    </p:spTree>
    <p:extLst>
      <p:ext uri="{BB962C8B-B14F-4D97-AF65-F5344CB8AC3E}">
        <p14:creationId xmlns:p14="http://schemas.microsoft.com/office/powerpoint/2010/main" val="2618036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6 Big Questions</a:t>
            </a:r>
            <a:endParaRPr b="1" dirty="0"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1"/>
          </p:nvPr>
        </p:nvSpPr>
        <p:spPr>
          <a:xfrm>
            <a:off x="311700" y="1096146"/>
            <a:ext cx="8520600" cy="16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b="1" i="1" dirty="0">
                <a:solidFill>
                  <a:schemeClr val="accent1"/>
                </a:solidFill>
              </a:rPr>
              <a:t>Who is a famous writer about steamboats on the Mississippi River?</a:t>
            </a:r>
            <a:endParaRPr b="1" i="1" dirty="0">
              <a:solidFill>
                <a:schemeClr val="accent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ECDD20-2A46-D15E-7324-97E078EE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225" y="1945896"/>
            <a:ext cx="1692985" cy="24600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87E097-97F8-5328-8354-84954812B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776" y="1945896"/>
            <a:ext cx="1588740" cy="24600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0849CA-0376-2B54-E8BC-69DE042BA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045" y="1975431"/>
            <a:ext cx="1627630" cy="24600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8EE66F-2711-9762-A81A-1EC7F0B16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850" y="1945896"/>
            <a:ext cx="1692984" cy="24600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6 Big Questions</a:t>
            </a:r>
            <a:endParaRPr b="1" dirty="0"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1"/>
          </p:nvPr>
        </p:nvSpPr>
        <p:spPr>
          <a:xfrm>
            <a:off x="311700" y="1096146"/>
            <a:ext cx="8520600" cy="16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b="1" i="1" dirty="0">
                <a:solidFill>
                  <a:schemeClr val="accent1"/>
                </a:solidFill>
              </a:rPr>
              <a:t>What books have been written about steamboats?</a:t>
            </a:r>
            <a:endParaRPr b="1" i="1" dirty="0">
              <a:solidFill>
                <a:schemeClr val="accent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604545C-5838-CCCC-3028-B8DC90F381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843" y="1577042"/>
          <a:ext cx="3893157" cy="3432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43540" imgH="5829300" progId="Acrobat.Document.DC">
                  <p:embed/>
                </p:oleObj>
              </mc:Choice>
              <mc:Fallback>
                <p:oleObj name="Acrobat Document" r:id="rId3" imgW="7543540" imgH="58293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604545C-5838-CCCC-3028-B8DC90F381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8843" y="1577042"/>
                        <a:ext cx="3893157" cy="3432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E97E20F-38AC-CF94-B1AC-B21B03A6B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144" y="1589502"/>
            <a:ext cx="2957945" cy="323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5234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On-screen Show (16:9)</PresentationFormat>
  <Paragraphs>62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Economica</vt:lpstr>
      <vt:lpstr>Arial</vt:lpstr>
      <vt:lpstr>Courier New</vt:lpstr>
      <vt:lpstr>Open Sans</vt:lpstr>
      <vt:lpstr>Simple Light</vt:lpstr>
      <vt:lpstr>Luxe</vt:lpstr>
      <vt:lpstr>Acrobat Document</vt:lpstr>
      <vt:lpstr>  Chapter 6 - Writing Your Story  </vt:lpstr>
      <vt:lpstr>FOR THE TEACHER</vt:lpstr>
      <vt:lpstr>Big Questions</vt:lpstr>
      <vt:lpstr>Chapter 6 Big Questions</vt:lpstr>
      <vt:lpstr>Chapter 6 Big Questions</vt:lpstr>
      <vt:lpstr>PowerPoint Presentation</vt:lpstr>
      <vt:lpstr>Chapter 6 Big Questions</vt:lpstr>
      <vt:lpstr>Chapter 6 Big Questions</vt:lpstr>
      <vt:lpstr>Chapter 6 Big Questions</vt:lpstr>
      <vt:lpstr>Chapter 6 Big Questions</vt:lpstr>
      <vt:lpstr>Chapter 6 Big Questions</vt:lpstr>
      <vt:lpstr>Characters</vt:lpstr>
      <vt:lpstr>Summary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Rebecca Mormann-Krieger</dc:creator>
  <cp:lastModifiedBy>Rebecca Mormann-Krieger</cp:lastModifiedBy>
  <cp:revision>1</cp:revision>
  <dcterms:modified xsi:type="dcterms:W3CDTF">2024-10-26T17:50:53Z</dcterms:modified>
</cp:coreProperties>
</file>