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b59ceb2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b59ceb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9c44ab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b9c44ab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d18a801d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d18a801d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d18a801d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d18a801d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f82e0ff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f82e0ff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b9c44ab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b9c44ab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99170fe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99170fe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426913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b426913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b9c44ab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b9c44ab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lSqzKe68dWTVtzYXwDnfsbsWgCVpbd9CBLUfaqN-_BE/edit?usp=drive_link" TargetMode="External"/><Relationship Id="rId4" Type="http://schemas.openxmlformats.org/officeDocument/2006/relationships/hyperlink" Target="https://docs.google.com/document/d/15IsvBdsJoLIiHWWG_UijRV63grCUYP13EWVJrRFpGqU/edit?usp=drive_lin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745850" y="10345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934375" y="2982872"/>
            <a:ext cx="3054600" cy="1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Finding His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Purpose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8864">
            <a:off x="6076600" y="448274"/>
            <a:ext cx="2217824" cy="40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3960">
            <a:off x="5635488" y="1800771"/>
            <a:ext cx="2052225" cy="204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6">
            <a:alphaModFix/>
          </a:blip>
          <a:srcRect b="22061" l="17707" r="24482" t="13749"/>
          <a:stretch/>
        </p:blipFill>
        <p:spPr>
          <a:xfrm rot="295960">
            <a:off x="6889449" y="1379152"/>
            <a:ext cx="1887529" cy="273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270276" y="245150"/>
            <a:ext cx="3640650" cy="44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title"/>
          </p:nvPr>
        </p:nvSpPr>
        <p:spPr>
          <a:xfrm>
            <a:off x="343175" y="339525"/>
            <a:ext cx="4179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Summary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Nathan Smith inspired George to get involved 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with politics</a:t>
            </a:r>
            <a:r>
              <a:rPr lang="en"/>
              <a:t>, and George eventually became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civil rights activist.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1904, </a:t>
            </a:r>
            <a:r>
              <a:rPr b="1" lang="en"/>
              <a:t>George Edwin Taylor became the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first African American to run for President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of the United States.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</a:t>
            </a:r>
            <a:r>
              <a:rPr b="1" lang="en"/>
              <a:t>esearchers discuss how George’s childhood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influenced </a:t>
            </a:r>
            <a:r>
              <a:rPr lang="en"/>
              <a:t>his political beliefs, and how his growth was inspiring.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33" name="Google Shape;133;p23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Step Away Activities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Diary Entry #6: George’s First Day of College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If I Was President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class</a:t>
            </a:r>
            <a:r>
              <a:rPr lang="en"/>
              <a:t> 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If I Was President</a:t>
            </a:r>
            <a:endParaRPr/>
          </a:p>
        </p:txBody>
      </p:sp>
      <p:pic>
        <p:nvPicPr>
          <p:cNvPr id="74" name="Google Shape;74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80" name="Google Shape;80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311700" y="315925"/>
            <a:ext cx="8488874" cy="4528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451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Study Guide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kind of </a:t>
            </a:r>
            <a:r>
              <a:rPr b="1" lang="en"/>
              <a:t>chores or work </a:t>
            </a:r>
            <a:r>
              <a:rPr lang="en"/>
              <a:t>do you think George did on the farm?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How do you think </a:t>
            </a:r>
            <a:r>
              <a:rPr b="1" lang="en"/>
              <a:t>Nathan and Sarah Smith helped George break his “scrapping and scrounging” habits?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</a:t>
            </a:r>
            <a:r>
              <a:rPr b="1" lang="en"/>
              <a:t>rules did they put in place?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Do you think </a:t>
            </a:r>
            <a:r>
              <a:rPr b="1" lang="en"/>
              <a:t>George broke any rules</a:t>
            </a:r>
            <a:r>
              <a:rPr lang="en"/>
              <a:t>?  What punishment?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How </a:t>
            </a:r>
            <a:r>
              <a:rPr b="1" lang="en"/>
              <a:t>did George’s childhood influence the man </a:t>
            </a:r>
            <a:r>
              <a:rPr lang="en"/>
              <a:t>he became as an adult?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"/>
              <a:t>After reading the chapter, use the above “Big Questions” in a class discussion.</a:t>
            </a:r>
            <a:endParaRPr b="1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4825" y="315925"/>
            <a:ext cx="1525750" cy="966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94" name="Google Shape;94;p17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Vocabulary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do these mean?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Racial Segregation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Plessy v. Ferguson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Activist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Constitutional right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Pension</a:t>
            </a:r>
            <a:endParaRPr/>
          </a:p>
        </p:txBody>
      </p:sp>
      <p:pic>
        <p:nvPicPr>
          <p:cNvPr id="101" name="Google Shape;101;p18" title="Vector image of man with a protest sig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625" y="190500"/>
            <a:ext cx="22098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Vocabulary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70"/>
              <a:t>Racial Segregation</a:t>
            </a:r>
            <a:r>
              <a:rPr b="1" lang="en" sz="2270">
                <a:solidFill>
                  <a:srgbClr val="1C4587"/>
                </a:solidFill>
              </a:rPr>
              <a:t>:</a:t>
            </a:r>
            <a:r>
              <a:rPr b="1" lang="en">
                <a:solidFill>
                  <a:srgbClr val="1C4587"/>
                </a:solidFill>
              </a:rPr>
              <a:t>  the separation of races; Black people had to use different services than White people, </a:t>
            </a:r>
            <a:r>
              <a:rPr lang="en" sz="1475">
                <a:solidFill>
                  <a:srgbClr val="1C4587"/>
                </a:solidFill>
              </a:rPr>
              <a:t>such as water fountains, pools, sections of movie theatres and buses</a:t>
            </a:r>
            <a:endParaRPr sz="1475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70"/>
              <a:t>Plessy v. Ferguson: </a:t>
            </a:r>
            <a:r>
              <a:rPr b="1" lang="en">
                <a:solidFill>
                  <a:srgbClr val="1C4587"/>
                </a:solidFill>
              </a:rPr>
              <a:t> an important Supreme Court decision that made racial segregation </a:t>
            </a:r>
            <a:r>
              <a:rPr b="1" lang="en" u="sng">
                <a:solidFill>
                  <a:srgbClr val="1C4587"/>
                </a:solidFill>
              </a:rPr>
              <a:t>legal; </a:t>
            </a:r>
            <a:r>
              <a:rPr lang="en" sz="1367">
                <a:solidFill>
                  <a:srgbClr val="1C4587"/>
                </a:solidFill>
              </a:rPr>
              <a:t>prior to this it was “tradition”</a:t>
            </a:r>
            <a:endParaRPr sz="1367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52"/>
              <a:t>Activist:</a:t>
            </a:r>
            <a:r>
              <a:rPr b="1" lang="en" sz="2152">
                <a:solidFill>
                  <a:srgbClr val="1C4587"/>
                </a:solidFill>
              </a:rPr>
              <a:t> </a:t>
            </a:r>
            <a:r>
              <a:rPr b="1" lang="en">
                <a:solidFill>
                  <a:srgbClr val="1C4587"/>
                </a:solidFill>
              </a:rPr>
              <a:t> someone who fights for social change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40"/>
              <a:t>Constitutional right: </a:t>
            </a:r>
            <a:r>
              <a:rPr b="1" lang="en">
                <a:solidFill>
                  <a:srgbClr val="1C4587"/>
                </a:solidFill>
              </a:rPr>
              <a:t> freedoms and rights guaranteed to all citizens of our country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70"/>
              <a:t>Pension: </a:t>
            </a:r>
            <a:r>
              <a:rPr b="1" lang="en">
                <a:solidFill>
                  <a:srgbClr val="1C4587"/>
                </a:solidFill>
              </a:rPr>
              <a:t> regular payments to a person in retirement</a:t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13" name="Google Shape;113;p20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270276" y="245150"/>
            <a:ext cx="3640650" cy="44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217325" y="378200"/>
            <a:ext cx="4533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9 Summary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90325" y="12095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b="1" lang="en"/>
              <a:t>Professor reveals </a:t>
            </a:r>
            <a:r>
              <a:rPr lang="en"/>
              <a:t>that Nathan Smith and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wife, Sarah, </a:t>
            </a:r>
            <a:r>
              <a:rPr b="1" lang="en"/>
              <a:t>“broke” George’s “scrapping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and scrounging” habits.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Professor imagines what Nathan Smith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 have been like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</a:t>
            </a:r>
            <a:r>
              <a:rPr b="1" lang="en"/>
              <a:t>Smiths sent four of their boys to college,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including George.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After college, George worked for a newspaper </a:t>
            </a:r>
            <a:r>
              <a:rPr lang="en"/>
              <a:t>in La Crosse, and eventually started his own newspaper, </a:t>
            </a:r>
            <a:r>
              <a:rPr b="1" i="1" lang="en"/>
              <a:t>La Crosse Labor Advocate</a:t>
            </a:r>
            <a:endParaRPr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