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48647c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b48647c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9c3cf574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9c3cf574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ab52ed3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ab52ed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9c3cf57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9c3cf57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d188820a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d188820a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188820a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188820a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f7f3966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f7f3966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9c3cf57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9c3cf57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b42e6f3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b42e6f3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d61026e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d61026e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d61026e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d61026e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oJQSayPuuFSt57lLJJNkfHNqYIEpLk-bXPfqByGxM2E/edit?usp=drive_li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179575" y="31008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Free? Or Slave?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400" y="2880625"/>
            <a:ext cx="2739901" cy="17611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Characters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Amanda 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Bryant Taylor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875" y="1087325"/>
            <a:ext cx="2821501" cy="34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31" name="Google Shape;131;p23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Summary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25225"/>
            <a:ext cx="8520600" cy="3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Professor introduces us to George’s parents, </a:t>
            </a:r>
            <a:r>
              <a:rPr b="1" lang="en"/>
              <a:t>Amanda Hines</a:t>
            </a:r>
            <a:r>
              <a:rPr lang="en"/>
              <a:t> and </a:t>
            </a:r>
            <a:r>
              <a:rPr b="1" lang="en"/>
              <a:t>Bryant Taylor</a:t>
            </a:r>
            <a:r>
              <a:rPr lang="en"/>
              <a:t>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Amanda was a </a:t>
            </a:r>
            <a:r>
              <a:rPr b="1" lang="en"/>
              <a:t>free woman</a:t>
            </a:r>
            <a:r>
              <a:rPr lang="en"/>
              <a:t>, Bryant was </a:t>
            </a:r>
            <a:r>
              <a:rPr b="1" lang="en"/>
              <a:t>enslaved</a:t>
            </a:r>
            <a:r>
              <a:rPr lang="en"/>
              <a:t>, and they met on a plantation in Arkansas.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Professor explains that </a:t>
            </a:r>
            <a:r>
              <a:rPr b="1" lang="en"/>
              <a:t>George was free</a:t>
            </a:r>
            <a:r>
              <a:rPr lang="en"/>
              <a:t>, because his mother was free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Professor explains why and how Amanda and Bryant were married by “Jumping the Broom.”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Summary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Arkansas government were scared of slave rebellions,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they forced all freemen of color to leave the state.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meant that Amanda and George had to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leave Bryant behind.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Professor explains that many states tried to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 freemen and slaves. They did not want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slaves to have access to the Underground Railroad.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21426" l="0" r="0" t="0"/>
          <a:stretch/>
        </p:blipFill>
        <p:spPr>
          <a:xfrm>
            <a:off x="6669250" y="1101075"/>
            <a:ext cx="2163050" cy="31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50" name="Google Shape;150;p26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Step Away Activities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rgbClr val="45818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Diary Entry #1: Amanda Hin</a:t>
            </a:r>
            <a:r>
              <a:rPr lang="en" sz="3000" u="sng">
                <a:solidFill>
                  <a:srgbClr val="45818E"/>
                </a:solidFill>
              </a:rPr>
              <a:t>es</a:t>
            </a:r>
            <a:endParaRPr sz="3000" u="sng">
              <a:solidFill>
                <a:srgbClr val="45818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</a:t>
            </a:r>
            <a:r>
              <a:rPr lang="en"/>
              <a:t>class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Introduce students</a:t>
            </a:r>
            <a:r>
              <a:rPr lang="en"/>
              <a:t> to characters 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</a:t>
            </a:r>
            <a:r>
              <a:rPr lang="en"/>
              <a:t> main plot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is George?</a:t>
            </a:r>
            <a:endParaRPr/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title="Broom png clipart illustration, transparent | Free PNG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44" y="-1"/>
            <a:ext cx="1273850" cy="22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343200" y="2366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Big Questions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067925"/>
            <a:ext cx="85206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How was George Edwin Taylor’s childhood different or same as yours?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How was “Jumping the Broom” different from a traditional wedding?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If you were Amanda Hines, would you stay with Bryant Taylor?  </a:t>
            </a:r>
            <a:endParaRPr sz="166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Do you think there were women who did stay with their</a:t>
            </a:r>
            <a:endParaRPr sz="166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husbands?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i="1" lang="en" sz="1660"/>
              <a:t>After reading the chapter, use answer the following in a class discussion.</a:t>
            </a:r>
            <a:endParaRPr b="1" i="1"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1660">
                <a:highlight>
                  <a:schemeClr val="lt1"/>
                </a:highlight>
              </a:rPr>
              <a:t>Why would the census show Amanda Hines had more children than her own?</a:t>
            </a:r>
            <a:endParaRPr sz="1660">
              <a:highlight>
                <a:schemeClr val="lt1"/>
              </a:highlight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5" y="1018487"/>
            <a:ext cx="1137125" cy="2382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0975" y="2209250"/>
            <a:ext cx="1353049" cy="18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93" name="Google Shape;93;p17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Vocabulary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do these mean?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Freemen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Rebellion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Underground Railroad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Census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Plantation</a:t>
            </a:r>
            <a:endParaRPr/>
          </a:p>
        </p:txBody>
      </p:sp>
      <p:pic>
        <p:nvPicPr>
          <p:cNvPr id="100" name="Google Shape;100;p18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00" y="1699800"/>
            <a:ext cx="1743900" cy="17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Vocabulary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Freemen: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a person who is </a:t>
            </a:r>
            <a:r>
              <a:rPr b="1" lang="en" u="sng">
                <a:solidFill>
                  <a:srgbClr val="1C4587"/>
                </a:solidFill>
              </a:rPr>
              <a:t>free; never enslaved</a:t>
            </a:r>
            <a:endParaRPr b="1" u="sng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Freedman:</a:t>
            </a:r>
            <a:r>
              <a:rPr b="1" lang="en">
                <a:solidFill>
                  <a:srgbClr val="1C4587"/>
                </a:solidFill>
              </a:rPr>
              <a:t>  a person who was </a:t>
            </a:r>
            <a:r>
              <a:rPr b="1" lang="en" u="sng">
                <a:solidFill>
                  <a:srgbClr val="1C4587"/>
                </a:solidFill>
              </a:rPr>
              <a:t>freed</a:t>
            </a:r>
            <a:r>
              <a:rPr b="1" lang="en">
                <a:solidFill>
                  <a:srgbClr val="1C4587"/>
                </a:solidFill>
              </a:rPr>
              <a:t> from enslavement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Master: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someone who “owned” people who were slaves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Rebellion: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open resistance to a leader, ruler, or government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Protest: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to openly show disagreement about an issue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 Vocabulary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Underground Railroad:</a:t>
            </a:r>
            <a:r>
              <a:rPr b="1" lang="en"/>
              <a:t>  </a:t>
            </a:r>
            <a:r>
              <a:rPr b="1" lang="en">
                <a:solidFill>
                  <a:srgbClr val="1C4587"/>
                </a:solidFill>
              </a:rPr>
              <a:t>a series of routes escaped slaves took to reach the Northern states, where there was no slavery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Census</a:t>
            </a:r>
            <a:r>
              <a:rPr b="1" lang="en" sz="2100"/>
              <a:t>: </a:t>
            </a:r>
            <a:r>
              <a:rPr b="1" lang="en">
                <a:solidFill>
                  <a:srgbClr val="1C4587"/>
                </a:solidFill>
              </a:rPr>
              <a:t> an official, legal count of the population in a country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/>
              <a:t>Plantation</a:t>
            </a:r>
            <a:r>
              <a:rPr b="1" lang="en" sz="2100"/>
              <a:t>: </a:t>
            </a:r>
            <a:r>
              <a:rPr b="1" lang="en">
                <a:solidFill>
                  <a:srgbClr val="1C4587"/>
                </a:solidFill>
              </a:rPr>
              <a:t> a large estate made up of many farms; worked by slaves in the time of American slavery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