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Economica"/>
      <p:regular r:id="rId24"/>
      <p:bold r:id="rId25"/>
      <p:italic r:id="rId26"/>
      <p:boldItalic r:id="rId27"/>
    </p:embeddedFont>
    <p:embeddedFont>
      <p:font typeface="Lustria"/>
      <p:regular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Economica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conomica-italic.fntdata"/><Relationship Id="rId25" Type="http://schemas.openxmlformats.org/officeDocument/2006/relationships/font" Target="fonts/Economica-bold.fntdata"/><Relationship Id="rId28" Type="http://schemas.openxmlformats.org/officeDocument/2006/relationships/font" Target="fonts/Lustria-regular.fntdata"/><Relationship Id="rId27" Type="http://schemas.openxmlformats.org/officeDocument/2006/relationships/font" Target="fonts/Economic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719a8bfbb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719a8bfbb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719a8bfbb3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719a8bfbb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719a8bfbb3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719a8bfbb3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719a8bfbb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719a8bfbb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19a8bfbb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719a8bfbb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719a8bfbb3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719a8bfbb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71a329546e_4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71a329546e_4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71a329546e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71a329546e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71a329546e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71a329546e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71a329546e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71a329546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19a8bfb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719a8bfb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719a8bfbb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719a8bfbb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719a8bfbb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719a8bfbb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19a8bfbb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719a8bfbb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719a8bfbb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719a8bfbb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719a8bfbb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719a8bfbb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719a8bfbb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719a8bfbb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1.jpg"/><Relationship Id="rId5" Type="http://schemas.openxmlformats.org/officeDocument/2006/relationships/image" Target="../media/image1.jpg"/><Relationship Id="rId6" Type="http://schemas.openxmlformats.org/officeDocument/2006/relationships/image" Target="../media/image2.jpg"/><Relationship Id="rId7" Type="http://schemas.openxmlformats.org/officeDocument/2006/relationships/image" Target="../media/image6.jpg"/><Relationship Id="rId8" Type="http://schemas.openxmlformats.org/officeDocument/2006/relationships/image" Target="../media/image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Relationship Id="rId4" Type="http://schemas.openxmlformats.org/officeDocument/2006/relationships/image" Target="../media/image7.jpg"/><Relationship Id="rId10" Type="http://schemas.openxmlformats.org/officeDocument/2006/relationships/image" Target="../media/image12.png"/><Relationship Id="rId9" Type="http://schemas.openxmlformats.org/officeDocument/2006/relationships/image" Target="../media/image17.jpg"/><Relationship Id="rId5" Type="http://schemas.openxmlformats.org/officeDocument/2006/relationships/image" Target="../media/image19.jpg"/><Relationship Id="rId6" Type="http://schemas.openxmlformats.org/officeDocument/2006/relationships/image" Target="../media/image4.jpg"/><Relationship Id="rId7" Type="http://schemas.openxmlformats.org/officeDocument/2006/relationships/image" Target="../media/image3.jpg"/><Relationship Id="rId8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Relationship Id="rId4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0345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Coming to Wisconsin Project</a:t>
            </a:r>
            <a:endParaRPr b="1"/>
          </a:p>
        </p:txBody>
      </p:sp>
      <p:sp>
        <p:nvSpPr>
          <p:cNvPr id="63" name="Google Shape;63;p13"/>
          <p:cNvSpPr txBox="1"/>
          <p:nvPr/>
        </p:nvSpPr>
        <p:spPr>
          <a:xfrm>
            <a:off x="228075" y="4184025"/>
            <a:ext cx="23280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Wisconsin State Historical Society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3633450" y="2651125"/>
            <a:ext cx="20919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Immigration and Settlement</a:t>
            </a:r>
            <a:endParaRPr sz="25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4388" y="212350"/>
            <a:ext cx="1075075" cy="150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4">
            <a:alphaModFix/>
          </a:blip>
          <a:srcRect b="2505" l="5102" r="1951" t="0"/>
          <a:stretch/>
        </p:blipFill>
        <p:spPr>
          <a:xfrm>
            <a:off x="323175" y="275350"/>
            <a:ext cx="2245350" cy="165812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4522" y="2142447"/>
            <a:ext cx="2020375" cy="1358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6">
            <a:alphaModFix/>
          </a:blip>
          <a:srcRect b="2893" l="3873" r="0" t="2238"/>
          <a:stretch/>
        </p:blipFill>
        <p:spPr>
          <a:xfrm>
            <a:off x="283125" y="2107725"/>
            <a:ext cx="1270575" cy="17822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7">
            <a:alphaModFix/>
          </a:blip>
          <a:srcRect b="0" l="4707" r="6631" t="0"/>
          <a:stretch/>
        </p:blipFill>
        <p:spPr>
          <a:xfrm>
            <a:off x="1808875" y="2727725"/>
            <a:ext cx="1171850" cy="1358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0" name="Google Shape;70;p13"/>
          <p:cNvSpPr/>
          <p:nvPr/>
        </p:nvSpPr>
        <p:spPr>
          <a:xfrm>
            <a:off x="7786025" y="212350"/>
            <a:ext cx="1171800" cy="6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3"/>
          <p:cNvSpPr/>
          <p:nvPr/>
        </p:nvSpPr>
        <p:spPr>
          <a:xfrm flipH="1">
            <a:off x="7884275" y="239675"/>
            <a:ext cx="975300" cy="14475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61450" y="378600"/>
            <a:ext cx="1210800" cy="155487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/>
          <p:nvPr/>
        </p:nvSpPr>
        <p:spPr>
          <a:xfrm flipH="1">
            <a:off x="6479200" y="424926"/>
            <a:ext cx="975300" cy="15021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Section 5</a:t>
            </a:r>
            <a:r>
              <a:rPr lang="en"/>
              <a:t>: Koepsell Family</a:t>
            </a:r>
            <a:endParaRPr/>
          </a:p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Summarize the main points</a:t>
            </a:r>
            <a:r>
              <a:rPr lang="en"/>
              <a:t> of this section.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Why did the Koepsells leave their homeland?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Where and why did they settle in Wisconsin?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What was life like in Wisconsin for the Koepsells?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Define vocabulary.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Religious freedom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Dairy cows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Research and include some pictures and maps</a:t>
            </a:r>
            <a:r>
              <a:rPr lang="en"/>
              <a:t> that illustrate main points and vocabulary.</a:t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 rotWithShape="1">
          <a:blip r:embed="rId3">
            <a:alphaModFix/>
          </a:blip>
          <a:srcRect b="0" l="3150" r="1945" t="0"/>
          <a:stretch/>
        </p:blipFill>
        <p:spPr>
          <a:xfrm>
            <a:off x="5898600" y="315925"/>
            <a:ext cx="2784175" cy="200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Section 6</a:t>
            </a:r>
            <a:r>
              <a:rPr lang="en"/>
              <a:t>: Ketola Family</a:t>
            </a:r>
            <a:endParaRPr/>
          </a:p>
        </p:txBody>
      </p:sp>
      <p:sp>
        <p:nvSpPr>
          <p:cNvPr id="138" name="Google Shape;138;p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Summarize the main points </a:t>
            </a:r>
            <a:r>
              <a:rPr lang="en"/>
              <a:t>of this section.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Why did Heikki Ketola and his family leave their homeland?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Where and why did they settle in Wisconsin?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What was the process to bring the rest of his family to Wisconsin?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What was it like living in Wisconsin?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Define vocabulary.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Homestead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Deed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Root cellar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Rutabagas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Equipment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Research and include some pictures and maps</a:t>
            </a:r>
            <a:r>
              <a:rPr lang="en"/>
              <a:t> that illustrate main points and vocabulary.</a:t>
            </a:r>
            <a:endParaRPr/>
          </a:p>
        </p:txBody>
      </p:sp>
      <p:pic>
        <p:nvPicPr>
          <p:cNvPr id="139" name="Google Shape;139;p23" title="Rutabaga | Tim Sackton | Flick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9074" y="440525"/>
            <a:ext cx="1926126" cy="128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Section 7</a:t>
            </a:r>
            <a:r>
              <a:rPr lang="en"/>
              <a:t>: Rosa Goldberg Katz</a:t>
            </a:r>
            <a:endParaRPr/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Summarize the main points </a:t>
            </a:r>
            <a:r>
              <a:rPr lang="en"/>
              <a:t>of this section.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What was the Holocaust?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What were some methods the Nazis used?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How did Rosa Goldberg Katz survive the Holocaust?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Why did Rosa and her husband come to Wisconsin?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What was life like in Oshkosh, Wisconsin?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Define vocabulary.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Invaded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Ghetto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Concentration camps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Synagogue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Oral historian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Research and include some pictures and maps</a:t>
            </a:r>
            <a:r>
              <a:rPr lang="en"/>
              <a:t> that illustrate main points and vocabulary.</a:t>
            </a:r>
            <a:endParaRPr/>
          </a:p>
        </p:txBody>
      </p:sp>
      <p:pic>
        <p:nvPicPr>
          <p:cNvPr id="146" name="Google Shape;14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3088" y="541463"/>
            <a:ext cx="267652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Section 8</a:t>
            </a:r>
            <a:r>
              <a:rPr lang="en"/>
              <a:t>: Plata Family</a:t>
            </a:r>
            <a:endParaRPr/>
          </a:p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Summarize the main points</a:t>
            </a:r>
            <a:r>
              <a:rPr lang="en"/>
              <a:t> of this section.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Who is Cris Plata?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What was the Plata family life like?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What was it like to be migrant workers in Wisconsin?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Why did the Plata family choose Wisconsin to be their home?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Define vocabulary.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Migrating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Livestock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Migrant workers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Combine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Veterinary school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Veterinarian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Research and include some pictures and maps</a:t>
            </a:r>
            <a:r>
              <a:rPr lang="en"/>
              <a:t> that illustrate main points and vocabulary.</a:t>
            </a:r>
            <a:endParaRPr/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3300" y="157125"/>
            <a:ext cx="1869325" cy="281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Section 9</a:t>
            </a:r>
            <a:r>
              <a:rPr lang="en"/>
              <a:t>: Mai Ya Xiong</a:t>
            </a:r>
            <a:endParaRPr/>
          </a:p>
        </p:txBody>
      </p:sp>
      <p:sp>
        <p:nvSpPr>
          <p:cNvPr id="159" name="Google Shape;159;p2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Summarize the main points</a:t>
            </a:r>
            <a:r>
              <a:rPr lang="en"/>
              <a:t> of this section.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Who is Mai Ya Xiong? Where is she and her family from?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Why did Mai Ya’s family leave their home?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What was the Vietnam War?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What was life like for Mai Ya’s family in Wisconsin?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Define vocabulary.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Hmong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Refugee camp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Sponsor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Research and include some pictures and maps</a:t>
            </a:r>
            <a:r>
              <a:rPr lang="en"/>
              <a:t> that illustrate main points and vocabulary.</a:t>
            </a:r>
            <a:endParaRPr/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8850" y="250350"/>
            <a:ext cx="1928050" cy="198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Section 10</a:t>
            </a:r>
            <a:r>
              <a:rPr lang="en"/>
              <a:t>: Wrap Up</a:t>
            </a:r>
            <a:endParaRPr/>
          </a:p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Summarize the main points </a:t>
            </a:r>
            <a:r>
              <a:rPr lang="en"/>
              <a:t>of this section.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What are push factors? What are some examples?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What are pull factors? What are some examples?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What are some reasons people immigrated to Wisconsin?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Define vocabulary.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Push factor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Pull factor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Research and include some pictures and maps</a:t>
            </a:r>
            <a:r>
              <a:rPr lang="en"/>
              <a:t> that illustrate main points and vocabulary.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Create a map of the places listed under “Some Places to Visit” using a blank map of Wisconsin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8" title="File:Map of Wisconsin no-highlighting.svg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3500" y="0"/>
            <a:ext cx="479943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8"/>
          <p:cNvSpPr txBox="1"/>
          <p:nvPr/>
        </p:nvSpPr>
        <p:spPr>
          <a:xfrm>
            <a:off x="252525" y="3778050"/>
            <a:ext cx="25488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Section 10 Group: Use this template for your map.</a:t>
            </a:r>
            <a:endParaRPr b="1" sz="18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75" y="2511800"/>
            <a:ext cx="3534175" cy="15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8975" y="356875"/>
            <a:ext cx="1610174" cy="138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2500" y="2411200"/>
            <a:ext cx="4066048" cy="149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675" y="215325"/>
            <a:ext cx="1076325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63650" y="356875"/>
            <a:ext cx="1661074" cy="166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76152" y="356863"/>
            <a:ext cx="1831276" cy="1730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375" y="1833150"/>
            <a:ext cx="2545200" cy="4740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4" name="Google Shape;184;p29"/>
          <p:cNvSpPr txBox="1"/>
          <p:nvPr/>
        </p:nvSpPr>
        <p:spPr>
          <a:xfrm>
            <a:off x="2839150" y="3987400"/>
            <a:ext cx="25452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American Association of University Women</a:t>
            </a:r>
            <a:endParaRPr b="1" sz="1800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185" name="Google Shape;185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687950" y="4241525"/>
            <a:ext cx="1404800" cy="42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13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2375000"/>
            <a:ext cx="7600950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Learning Target/Objective</a:t>
            </a:r>
            <a:endParaRPr b="1"/>
          </a:p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/>
              <a:t>We will </a:t>
            </a:r>
            <a:r>
              <a:rPr b="1" lang="en" sz="2500"/>
              <a:t>explore</a:t>
            </a:r>
            <a:r>
              <a:rPr lang="en" sz="2500"/>
              <a:t> the reasons why people leave their homelands.</a:t>
            </a:r>
            <a:endParaRPr sz="25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/>
              <a:t>We will </a:t>
            </a:r>
            <a:r>
              <a:rPr b="1" lang="en" sz="2500"/>
              <a:t>explore</a:t>
            </a:r>
            <a:r>
              <a:rPr lang="en" sz="2500"/>
              <a:t> the reasons why people settled in Wisconsin.</a:t>
            </a:r>
            <a:endParaRPr sz="25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/>
              <a:t>We will </a:t>
            </a:r>
            <a:r>
              <a:rPr b="1" lang="en" sz="2500"/>
              <a:t>analyze</a:t>
            </a:r>
            <a:r>
              <a:rPr lang="en" sz="2500"/>
              <a:t> what immigrants’ lives were like in Wisconsin.</a:t>
            </a:r>
            <a:endParaRPr sz="2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311700" y="33167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Instructions</a:t>
            </a:r>
            <a:endParaRPr b="1"/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311700" y="1003050"/>
            <a:ext cx="8520600" cy="389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Work in groups of 2-3.</a:t>
            </a:r>
            <a:endParaRPr/>
          </a:p>
          <a:p>
            <a:pPr indent="-33432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Read Introduction to the </a:t>
            </a:r>
            <a:r>
              <a:rPr b="1" lang="en"/>
              <a:t>Coming to Wisconsin</a:t>
            </a:r>
            <a:r>
              <a:rPr lang="en"/>
              <a:t> article.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Groups s</a:t>
            </a:r>
            <a:r>
              <a:rPr lang="en"/>
              <a:t>elect and read 1 section of the </a:t>
            </a:r>
            <a:r>
              <a:rPr b="1" lang="en"/>
              <a:t>Coming to Wisconsin</a:t>
            </a:r>
            <a:r>
              <a:rPr lang="en"/>
              <a:t> article.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/>
              <a:t>This will be a “jigsaw” activity</a:t>
            </a:r>
            <a:r>
              <a:rPr lang="en"/>
              <a:t> that analyzes the article as a whole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b="1" lang="en"/>
              <a:t>Look at the following slides for specific instructions for each section.  </a:t>
            </a:r>
            <a:r>
              <a:rPr lang="en"/>
              <a:t>E</a:t>
            </a:r>
            <a:r>
              <a:rPr lang="en"/>
              <a:t>ach group will be looking at </a:t>
            </a:r>
            <a:endParaRPr/>
          </a:p>
          <a:p>
            <a:pPr indent="-31083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main ideas</a:t>
            </a:r>
            <a:endParaRPr/>
          </a:p>
          <a:p>
            <a:pPr indent="-31083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specific questions related to their section</a:t>
            </a:r>
            <a:endParaRPr/>
          </a:p>
          <a:p>
            <a:pPr indent="-310832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defining vocabulary, </a:t>
            </a:r>
            <a:endParaRPr/>
          </a:p>
          <a:p>
            <a:pPr indent="-310832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researching pictures and maps to use on their poster.</a:t>
            </a:r>
            <a:endParaRPr/>
          </a:p>
          <a:p>
            <a:pPr indent="-334327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Share-out findings and poster in a brief presentation.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Sections of </a:t>
            </a:r>
            <a:r>
              <a:rPr b="1" lang="en"/>
              <a:t>Coming to Wisconsin</a:t>
            </a:r>
            <a:r>
              <a:rPr lang="en"/>
              <a:t> Article</a:t>
            </a:r>
            <a:endParaRPr/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Introduction</a:t>
            </a:r>
            <a:r>
              <a:rPr lang="en" sz="1800"/>
              <a:t> (everyone should read together)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1 - Immigration and Migration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2 - The Journey to Wisconsin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3 - Richard Thomas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4 - John Greene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6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5 - Koepsell Family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6 - Ketola Family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7 - Rosa Goldberg Katz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8 - Plata Family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9 - Mai Ya Xiong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10 - Wrap Up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Introduction Instructions</a:t>
            </a:r>
            <a:endParaRPr b="1"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Read the Introduction</a:t>
            </a:r>
            <a:r>
              <a:rPr lang="en"/>
              <a:t>, perhaps together as a class.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Highlight the map</a:t>
            </a:r>
            <a:r>
              <a:rPr lang="en"/>
              <a:t> that shows Places of Settlement.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Highlight the timeline</a:t>
            </a:r>
            <a:r>
              <a:rPr lang="en"/>
              <a:t>, especially the points that apply to the sections to be covered by groups.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Highlight the “Thinking Like a Historian”</a:t>
            </a:r>
            <a:r>
              <a:rPr lang="en"/>
              <a:t> questions, and encourage students to apply those </a:t>
            </a:r>
            <a:r>
              <a:rPr lang="en"/>
              <a:t>questions</a:t>
            </a:r>
            <a:r>
              <a:rPr lang="en"/>
              <a:t> to the sections they cover to help organize their main ideas.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Section 1</a:t>
            </a:r>
            <a:r>
              <a:rPr lang="en"/>
              <a:t>: Immigration and Migration</a:t>
            </a:r>
            <a:endParaRPr/>
          </a:p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311700" y="1152475"/>
            <a:ext cx="8520600" cy="38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Summarize the main points</a:t>
            </a:r>
            <a:r>
              <a:rPr lang="en"/>
              <a:t> of this section.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Why did people leave their homes to move to Wisconsin?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How did they travel?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What were their lives like?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Explain what </a:t>
            </a:r>
            <a:r>
              <a:rPr i="1" lang="en"/>
              <a:t>push</a:t>
            </a:r>
            <a:r>
              <a:rPr lang="en"/>
              <a:t> and </a:t>
            </a:r>
            <a:r>
              <a:rPr i="1" lang="en"/>
              <a:t>pull factors</a:t>
            </a:r>
            <a:r>
              <a:rPr lang="en"/>
              <a:t> are in relation to immigration.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Define vocabulary.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Immigrant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Immigration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Migrant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Migration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Ethnic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Heritage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Research and include some pictures and maps</a:t>
            </a:r>
            <a:r>
              <a:rPr lang="en"/>
              <a:t> that illustrate main points and vocabulary.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Section 2</a:t>
            </a:r>
            <a:r>
              <a:rPr lang="en"/>
              <a:t>: The Journey to Wisconsin</a:t>
            </a:r>
            <a:endParaRPr/>
          </a:p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Summarize the main points </a:t>
            </a:r>
            <a:r>
              <a:rPr lang="en"/>
              <a:t>of this section.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How did people travel to Wisconsin?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What were some important </a:t>
            </a:r>
            <a:r>
              <a:rPr i="1" lang="en"/>
              <a:t>turning points</a:t>
            </a:r>
            <a:r>
              <a:rPr lang="en"/>
              <a:t> in travel?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Define vocabulary.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Invention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Emigrate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Research and include some pictures and map</a:t>
            </a:r>
            <a:r>
              <a:rPr lang="en"/>
              <a:t>s that illustrate main points and vocabulary.</a:t>
            </a:r>
            <a:endParaRPr/>
          </a:p>
        </p:txBody>
      </p:sp>
      <p:pic>
        <p:nvPicPr>
          <p:cNvPr id="111" name="Google Shape;111;p19" title="File:Wisconsin outline.JPG - Wikiped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6000" y="3489750"/>
            <a:ext cx="1372000" cy="148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Section 3</a:t>
            </a:r>
            <a:r>
              <a:rPr lang="en"/>
              <a:t>: Richard Thomas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"/>
              <a:t>Summarize the main points</a:t>
            </a:r>
            <a:r>
              <a:rPr lang="en"/>
              <a:t> of this section.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Who was Richard Thomas?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Why did he choose to leave his homeland?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Where did he settle?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What was his life like in Wisconsin?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"/>
              <a:t>Define vocabulary</a:t>
            </a:r>
            <a:r>
              <a:rPr lang="en"/>
              <a:t>.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Copper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Stonemason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Apprentice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Quarried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Widower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Mansion</a:t>
            </a:r>
            <a:endParaRPr/>
          </a:p>
          <a:p>
            <a:pPr indent="-310832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Obituary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"/>
              <a:t>Research and include some pictures and maps </a:t>
            </a:r>
            <a:r>
              <a:rPr lang="en"/>
              <a:t>that illustrate main points and vocabulary.</a:t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9881" y="591400"/>
            <a:ext cx="2335975" cy="297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Section 4</a:t>
            </a:r>
            <a:r>
              <a:rPr lang="en"/>
              <a:t>: John Greene</a:t>
            </a:r>
            <a:endParaRPr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Summarize the main points </a:t>
            </a:r>
            <a:r>
              <a:rPr lang="en"/>
              <a:t>of this section.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What led John Greene to Wisconsin?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What was it like to be a slave?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Where did John Greene live in Wisconsin?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Why did people emigrate to Pleasant Ridge?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What was the role of churches and schools? What were they like?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Define vocabulary.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Slave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Civil War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Integrated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Research and include some pictures and maps</a:t>
            </a:r>
            <a:r>
              <a:rPr lang="en"/>
              <a:t> that illustrate main points and vocabulary.</a:t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5802" y="62875"/>
            <a:ext cx="2355125" cy="238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